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8" r:id="rId11"/>
    <p:sldId id="26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59907" autoAdjust="0"/>
  </p:normalViewPr>
  <p:slideViewPr>
    <p:cSldViewPr snapToGrid="0">
      <p:cViewPr varScale="1">
        <p:scale>
          <a:sx n="40" d="100"/>
          <a:sy n="40" d="100"/>
        </p:scale>
        <p:origin x="1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7C49B-1911-46D5-A244-4A25E1264190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C39D45-FF59-426E-B17B-7DFAB57294D3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14FE7D8D-EC59-4ABD-8425-B2F195133CF4}" type="parTrans" cxnId="{5F5E5FDE-A823-4F52-BC1A-A7BEE447A6D8}">
      <dgm:prSet/>
      <dgm:spPr/>
      <dgm:t>
        <a:bodyPr/>
        <a:lstStyle/>
        <a:p>
          <a:endParaRPr lang="en-US"/>
        </a:p>
      </dgm:t>
    </dgm:pt>
    <dgm:pt modelId="{EEB0B693-9063-43F4-B75F-4E740928A8B7}" type="sibTrans" cxnId="{5F5E5FDE-A823-4F52-BC1A-A7BEE447A6D8}">
      <dgm:prSet/>
      <dgm:spPr/>
      <dgm:t>
        <a:bodyPr/>
        <a:lstStyle/>
        <a:p>
          <a:endParaRPr lang="en-US"/>
        </a:p>
      </dgm:t>
    </dgm:pt>
    <dgm:pt modelId="{9F91183C-737E-4ABB-96DD-F700C1416E87}">
      <dgm:prSet phldrT="[Text]" custT="1"/>
      <dgm:spPr/>
      <dgm:t>
        <a:bodyPr/>
        <a:lstStyle/>
        <a:p>
          <a:r>
            <a:rPr lang="en-US" sz="1800" dirty="0"/>
            <a:t>Mental/</a:t>
          </a:r>
        </a:p>
        <a:p>
          <a:r>
            <a:rPr lang="en-US" sz="1800" dirty="0"/>
            <a:t>Physical Health Services</a:t>
          </a:r>
        </a:p>
      </dgm:t>
    </dgm:pt>
    <dgm:pt modelId="{9DD58D70-AB41-475E-B714-BF4DB359F6E3}" type="parTrans" cxnId="{65BE1376-653D-46BD-B09C-94DB75ADAB5E}">
      <dgm:prSet/>
      <dgm:spPr/>
      <dgm:t>
        <a:bodyPr/>
        <a:lstStyle/>
        <a:p>
          <a:endParaRPr lang="en-US"/>
        </a:p>
      </dgm:t>
    </dgm:pt>
    <dgm:pt modelId="{5D5FE7D9-3F26-4F6A-9A5A-2CAE1FB65465}" type="sibTrans" cxnId="{65BE1376-653D-46BD-B09C-94DB75ADAB5E}">
      <dgm:prSet/>
      <dgm:spPr/>
      <dgm:t>
        <a:bodyPr/>
        <a:lstStyle/>
        <a:p>
          <a:endParaRPr lang="en-US"/>
        </a:p>
      </dgm:t>
    </dgm:pt>
    <dgm:pt modelId="{A182BC6B-03E2-4BBB-A620-317E9F12A84D}">
      <dgm:prSet phldrT="[Text]" custT="1"/>
      <dgm:spPr/>
      <dgm:t>
        <a:bodyPr/>
        <a:lstStyle/>
        <a:p>
          <a:r>
            <a:rPr lang="en-US" sz="1800" dirty="0"/>
            <a:t>Career Services</a:t>
          </a:r>
        </a:p>
      </dgm:t>
    </dgm:pt>
    <dgm:pt modelId="{237855E1-2F4E-4A47-84F8-D51D532A19C0}" type="parTrans" cxnId="{4FAE4F82-58B7-42A5-BB4C-77929BE418AD}">
      <dgm:prSet custT="1"/>
      <dgm:spPr/>
      <dgm:t>
        <a:bodyPr/>
        <a:lstStyle/>
        <a:p>
          <a:endParaRPr lang="en-US" sz="2000"/>
        </a:p>
      </dgm:t>
    </dgm:pt>
    <dgm:pt modelId="{7EC4BABE-9D59-4035-AE7E-42F96536A1A1}" type="sibTrans" cxnId="{4FAE4F82-58B7-42A5-BB4C-77929BE418AD}">
      <dgm:prSet/>
      <dgm:spPr/>
      <dgm:t>
        <a:bodyPr/>
        <a:lstStyle/>
        <a:p>
          <a:endParaRPr lang="en-US"/>
        </a:p>
      </dgm:t>
    </dgm:pt>
    <dgm:pt modelId="{A707A785-3581-4BC7-A3FE-173485B24DE8}">
      <dgm:prSet phldrT="[Text]" custT="1"/>
      <dgm:spPr/>
      <dgm:t>
        <a:bodyPr/>
        <a:lstStyle/>
        <a:p>
          <a:r>
            <a:rPr lang="en-US" sz="1700" dirty="0"/>
            <a:t>Disability Services</a:t>
          </a:r>
        </a:p>
      </dgm:t>
    </dgm:pt>
    <dgm:pt modelId="{6A11D0A7-560D-4304-BFBE-57AC7B9E482F}" type="parTrans" cxnId="{07D087B6-D002-4AB9-BBAC-66271084BA08}">
      <dgm:prSet/>
      <dgm:spPr/>
      <dgm:t>
        <a:bodyPr/>
        <a:lstStyle/>
        <a:p>
          <a:endParaRPr lang="en-US"/>
        </a:p>
      </dgm:t>
    </dgm:pt>
    <dgm:pt modelId="{C6651D03-D7EF-4B51-8441-865A600DA4B1}" type="sibTrans" cxnId="{07D087B6-D002-4AB9-BBAC-66271084BA08}">
      <dgm:prSet/>
      <dgm:spPr/>
      <dgm:t>
        <a:bodyPr/>
        <a:lstStyle/>
        <a:p>
          <a:endParaRPr lang="en-US"/>
        </a:p>
      </dgm:t>
    </dgm:pt>
    <dgm:pt modelId="{5F3F892A-5C4D-49C0-83E9-7D3720C2080C}">
      <dgm:prSet phldrT="[Text]" custT="1"/>
      <dgm:spPr/>
      <dgm:t>
        <a:bodyPr/>
        <a:lstStyle/>
        <a:p>
          <a:r>
            <a:rPr lang="en-US" sz="1800" dirty="0"/>
            <a:t>Case Management</a:t>
          </a:r>
        </a:p>
      </dgm:t>
    </dgm:pt>
    <dgm:pt modelId="{45CFD46E-3357-4FD8-A280-4E70072646E5}" type="parTrans" cxnId="{B7708025-70B2-476D-8F83-A39A26F75872}">
      <dgm:prSet/>
      <dgm:spPr/>
      <dgm:t>
        <a:bodyPr/>
        <a:lstStyle/>
        <a:p>
          <a:endParaRPr lang="en-US"/>
        </a:p>
      </dgm:t>
    </dgm:pt>
    <dgm:pt modelId="{E84D6599-4078-4367-98E7-4103FE9A5BEC}" type="sibTrans" cxnId="{B7708025-70B2-476D-8F83-A39A26F75872}">
      <dgm:prSet/>
      <dgm:spPr/>
      <dgm:t>
        <a:bodyPr/>
        <a:lstStyle/>
        <a:p>
          <a:endParaRPr lang="en-US"/>
        </a:p>
      </dgm:t>
    </dgm:pt>
    <dgm:pt modelId="{98EF3C6C-30FD-43E7-BA88-C5686BDB2CEE}">
      <dgm:prSet/>
      <dgm:spPr/>
      <dgm:t>
        <a:bodyPr/>
        <a:lstStyle/>
        <a:p>
          <a:r>
            <a:rPr lang="en-US" dirty="0"/>
            <a:t>Faculty</a:t>
          </a:r>
        </a:p>
      </dgm:t>
    </dgm:pt>
    <dgm:pt modelId="{246CA7F2-DE05-406F-85FC-88751713EC0F}" type="parTrans" cxnId="{2664956A-9238-4310-9BE2-99E0608438D7}">
      <dgm:prSet/>
      <dgm:spPr/>
      <dgm:t>
        <a:bodyPr/>
        <a:lstStyle/>
        <a:p>
          <a:endParaRPr lang="en-US"/>
        </a:p>
      </dgm:t>
    </dgm:pt>
    <dgm:pt modelId="{661FA549-B27C-4406-9AB5-7A5EB3EC5E68}" type="sibTrans" cxnId="{2664956A-9238-4310-9BE2-99E0608438D7}">
      <dgm:prSet/>
      <dgm:spPr/>
      <dgm:t>
        <a:bodyPr/>
        <a:lstStyle/>
        <a:p>
          <a:endParaRPr lang="en-US"/>
        </a:p>
      </dgm:t>
    </dgm:pt>
    <dgm:pt modelId="{FB5908E2-369A-4131-ACCF-03457A932C8A}">
      <dgm:prSet custT="1"/>
      <dgm:spPr/>
      <dgm:t>
        <a:bodyPr/>
        <a:lstStyle/>
        <a:p>
          <a:r>
            <a:rPr lang="en-US" sz="1800" dirty="0"/>
            <a:t>Deans</a:t>
          </a:r>
        </a:p>
      </dgm:t>
    </dgm:pt>
    <dgm:pt modelId="{B9F0D984-13F1-4B74-AEF3-268659BB73F9}" type="parTrans" cxnId="{ABBC2C9C-B805-4BC9-880E-6A8F1E3AB47C}">
      <dgm:prSet/>
      <dgm:spPr/>
      <dgm:t>
        <a:bodyPr/>
        <a:lstStyle/>
        <a:p>
          <a:endParaRPr lang="en-US"/>
        </a:p>
      </dgm:t>
    </dgm:pt>
    <dgm:pt modelId="{220DC76F-3272-4A4F-97D2-18048ED55C01}" type="sibTrans" cxnId="{ABBC2C9C-B805-4BC9-880E-6A8F1E3AB47C}">
      <dgm:prSet/>
      <dgm:spPr/>
      <dgm:t>
        <a:bodyPr/>
        <a:lstStyle/>
        <a:p>
          <a:endParaRPr lang="en-US"/>
        </a:p>
      </dgm:t>
    </dgm:pt>
    <dgm:pt modelId="{B92359A4-DBD4-413E-BE8B-BF9C3C183173}">
      <dgm:prSet/>
      <dgm:spPr/>
      <dgm:t>
        <a:bodyPr/>
        <a:lstStyle/>
        <a:p>
          <a:r>
            <a:rPr lang="en-US" dirty="0"/>
            <a:t>Student Groups</a:t>
          </a:r>
        </a:p>
      </dgm:t>
    </dgm:pt>
    <dgm:pt modelId="{18B12F8E-08AF-4067-A226-9EE455A5770F}" type="parTrans" cxnId="{2C78EA92-07A0-47C2-A540-32F14E8CD3D5}">
      <dgm:prSet/>
      <dgm:spPr/>
      <dgm:t>
        <a:bodyPr/>
        <a:lstStyle/>
        <a:p>
          <a:endParaRPr lang="en-US"/>
        </a:p>
      </dgm:t>
    </dgm:pt>
    <dgm:pt modelId="{CC0AE8DF-CE4F-4E3C-A925-6E2971AAD48F}" type="sibTrans" cxnId="{2C78EA92-07A0-47C2-A540-32F14E8CD3D5}">
      <dgm:prSet/>
      <dgm:spPr/>
      <dgm:t>
        <a:bodyPr/>
        <a:lstStyle/>
        <a:p>
          <a:endParaRPr lang="en-US"/>
        </a:p>
      </dgm:t>
    </dgm:pt>
    <dgm:pt modelId="{FBC8B455-9079-4E2E-90C5-D568C0E7E6C8}">
      <dgm:prSet/>
      <dgm:spPr/>
      <dgm:t>
        <a:bodyPr/>
        <a:lstStyle/>
        <a:p>
          <a:r>
            <a:rPr lang="en-US" dirty="0"/>
            <a:t>EDI leaders</a:t>
          </a:r>
        </a:p>
      </dgm:t>
    </dgm:pt>
    <dgm:pt modelId="{1FBC06D3-C8EF-4F77-AAF7-DA5D1A9AF244}" type="parTrans" cxnId="{A1753AA4-D806-4F9B-B24A-F1230C1B3E14}">
      <dgm:prSet/>
      <dgm:spPr/>
      <dgm:t>
        <a:bodyPr/>
        <a:lstStyle/>
        <a:p>
          <a:endParaRPr lang="en-US"/>
        </a:p>
      </dgm:t>
    </dgm:pt>
    <dgm:pt modelId="{CD8FB2E2-DE8B-47FA-B18D-5A0A73EB2091}" type="sibTrans" cxnId="{A1753AA4-D806-4F9B-B24A-F1230C1B3E14}">
      <dgm:prSet/>
      <dgm:spPr/>
      <dgm:t>
        <a:bodyPr/>
        <a:lstStyle/>
        <a:p>
          <a:endParaRPr lang="en-US"/>
        </a:p>
      </dgm:t>
    </dgm:pt>
    <dgm:pt modelId="{6846A8D4-1F55-4F17-9406-14F830CFC3E6}" type="pres">
      <dgm:prSet presAssocID="{6977C49B-1911-46D5-A244-4A25E126419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5CC441-4D71-42EE-B85E-7440C56A1A03}" type="pres">
      <dgm:prSet presAssocID="{9CC39D45-FF59-426E-B17B-7DFAB57294D3}" presName="centerShape" presStyleLbl="node0" presStyleIdx="0" presStyleCnt="1" custScaleX="113726" custScaleY="114182"/>
      <dgm:spPr/>
    </dgm:pt>
    <dgm:pt modelId="{09B4BE66-6D84-47E8-8CBB-030E97ADE4A0}" type="pres">
      <dgm:prSet presAssocID="{9DD58D70-AB41-475E-B714-BF4DB359F6E3}" presName="Name9" presStyleLbl="parChTrans1D2" presStyleIdx="0" presStyleCnt="8"/>
      <dgm:spPr/>
    </dgm:pt>
    <dgm:pt modelId="{AA883046-C7C2-4808-9265-FC5698D946D9}" type="pres">
      <dgm:prSet presAssocID="{9DD58D70-AB41-475E-B714-BF4DB359F6E3}" presName="connTx" presStyleLbl="parChTrans1D2" presStyleIdx="0" presStyleCnt="8"/>
      <dgm:spPr/>
    </dgm:pt>
    <dgm:pt modelId="{1765C271-0389-4C2F-B17B-D330D27E6627}" type="pres">
      <dgm:prSet presAssocID="{9F91183C-737E-4ABB-96DD-F700C1416E87}" presName="node" presStyleLbl="node1" presStyleIdx="0" presStyleCnt="8" custScaleX="119060" custScaleY="126928">
        <dgm:presLayoutVars>
          <dgm:bulletEnabled val="1"/>
        </dgm:presLayoutVars>
      </dgm:prSet>
      <dgm:spPr/>
    </dgm:pt>
    <dgm:pt modelId="{FFD5AD7D-3E3B-4685-B901-D3DFBC3B9F6C}" type="pres">
      <dgm:prSet presAssocID="{237855E1-2F4E-4A47-84F8-D51D532A19C0}" presName="Name9" presStyleLbl="parChTrans1D2" presStyleIdx="1" presStyleCnt="8"/>
      <dgm:spPr/>
    </dgm:pt>
    <dgm:pt modelId="{6022348E-D7A8-4F65-80B9-B63CD7B2E02B}" type="pres">
      <dgm:prSet presAssocID="{237855E1-2F4E-4A47-84F8-D51D532A19C0}" presName="connTx" presStyleLbl="parChTrans1D2" presStyleIdx="1" presStyleCnt="8"/>
      <dgm:spPr/>
    </dgm:pt>
    <dgm:pt modelId="{B54ED301-DB5B-4990-8208-7C6C15B373EF}" type="pres">
      <dgm:prSet presAssocID="{A182BC6B-03E2-4BBB-A620-317E9F12A84D}" presName="node" presStyleLbl="node1" presStyleIdx="1" presStyleCnt="8" custScaleX="119060" custScaleY="126928">
        <dgm:presLayoutVars>
          <dgm:bulletEnabled val="1"/>
        </dgm:presLayoutVars>
      </dgm:prSet>
      <dgm:spPr/>
    </dgm:pt>
    <dgm:pt modelId="{42EDB092-03B0-44BA-8F50-5AF7B0D3FCDF}" type="pres">
      <dgm:prSet presAssocID="{6A11D0A7-560D-4304-BFBE-57AC7B9E482F}" presName="Name9" presStyleLbl="parChTrans1D2" presStyleIdx="2" presStyleCnt="8"/>
      <dgm:spPr/>
    </dgm:pt>
    <dgm:pt modelId="{61A05886-7E03-4660-8CA0-DC2BECCD1B77}" type="pres">
      <dgm:prSet presAssocID="{6A11D0A7-560D-4304-BFBE-57AC7B9E482F}" presName="connTx" presStyleLbl="parChTrans1D2" presStyleIdx="2" presStyleCnt="8"/>
      <dgm:spPr/>
    </dgm:pt>
    <dgm:pt modelId="{F6D8B701-CB94-4C5A-AEBB-229277795669}" type="pres">
      <dgm:prSet presAssocID="{A707A785-3581-4BC7-A3FE-173485B24DE8}" presName="node" presStyleLbl="node1" presStyleIdx="2" presStyleCnt="8" custScaleX="119060" custScaleY="126928">
        <dgm:presLayoutVars>
          <dgm:bulletEnabled val="1"/>
        </dgm:presLayoutVars>
      </dgm:prSet>
      <dgm:spPr/>
    </dgm:pt>
    <dgm:pt modelId="{C0B8EAAE-F231-4459-BA8D-4E5C6C590C4D}" type="pres">
      <dgm:prSet presAssocID="{45CFD46E-3357-4FD8-A280-4E70072646E5}" presName="Name9" presStyleLbl="parChTrans1D2" presStyleIdx="3" presStyleCnt="8"/>
      <dgm:spPr/>
    </dgm:pt>
    <dgm:pt modelId="{9EFF6D5B-5D9E-4D5A-9530-6D5F205D3F14}" type="pres">
      <dgm:prSet presAssocID="{45CFD46E-3357-4FD8-A280-4E70072646E5}" presName="connTx" presStyleLbl="parChTrans1D2" presStyleIdx="3" presStyleCnt="8"/>
      <dgm:spPr/>
    </dgm:pt>
    <dgm:pt modelId="{26A8FA52-C205-48A3-93CE-33E7E4C20B1D}" type="pres">
      <dgm:prSet presAssocID="{5F3F892A-5C4D-49C0-83E9-7D3720C2080C}" presName="node" presStyleLbl="node1" presStyleIdx="3" presStyleCnt="8" custScaleX="119060" custScaleY="126928">
        <dgm:presLayoutVars>
          <dgm:bulletEnabled val="1"/>
        </dgm:presLayoutVars>
      </dgm:prSet>
      <dgm:spPr/>
    </dgm:pt>
    <dgm:pt modelId="{A8079BD2-C1AA-4D4A-9AFD-F3342B00527C}" type="pres">
      <dgm:prSet presAssocID="{246CA7F2-DE05-406F-85FC-88751713EC0F}" presName="Name9" presStyleLbl="parChTrans1D2" presStyleIdx="4" presStyleCnt="8"/>
      <dgm:spPr/>
    </dgm:pt>
    <dgm:pt modelId="{F7033176-706B-464E-9E77-A80BD8F1A06E}" type="pres">
      <dgm:prSet presAssocID="{246CA7F2-DE05-406F-85FC-88751713EC0F}" presName="connTx" presStyleLbl="parChTrans1D2" presStyleIdx="4" presStyleCnt="8"/>
      <dgm:spPr/>
    </dgm:pt>
    <dgm:pt modelId="{308D779F-3BE2-4202-A535-9FB6FA8E837F}" type="pres">
      <dgm:prSet presAssocID="{98EF3C6C-30FD-43E7-BA88-C5686BDB2CEE}" presName="node" presStyleLbl="node1" presStyleIdx="4" presStyleCnt="8" custScaleX="119060" custScaleY="126928">
        <dgm:presLayoutVars>
          <dgm:bulletEnabled val="1"/>
        </dgm:presLayoutVars>
      </dgm:prSet>
      <dgm:spPr/>
    </dgm:pt>
    <dgm:pt modelId="{B2ECB023-B0A4-4358-842C-31121D637F9E}" type="pres">
      <dgm:prSet presAssocID="{B9F0D984-13F1-4B74-AEF3-268659BB73F9}" presName="Name9" presStyleLbl="parChTrans1D2" presStyleIdx="5" presStyleCnt="8"/>
      <dgm:spPr/>
    </dgm:pt>
    <dgm:pt modelId="{7489AE33-B212-4AC8-B04A-60A8ECB6BA93}" type="pres">
      <dgm:prSet presAssocID="{B9F0D984-13F1-4B74-AEF3-268659BB73F9}" presName="connTx" presStyleLbl="parChTrans1D2" presStyleIdx="5" presStyleCnt="8"/>
      <dgm:spPr/>
    </dgm:pt>
    <dgm:pt modelId="{81EC4949-3934-4BCB-BC5F-F63D6F393FA8}" type="pres">
      <dgm:prSet presAssocID="{FB5908E2-369A-4131-ACCF-03457A932C8A}" presName="node" presStyleLbl="node1" presStyleIdx="5" presStyleCnt="8" custScaleX="119060" custScaleY="126928">
        <dgm:presLayoutVars>
          <dgm:bulletEnabled val="1"/>
        </dgm:presLayoutVars>
      </dgm:prSet>
      <dgm:spPr/>
    </dgm:pt>
    <dgm:pt modelId="{09531D08-64A4-4747-9AB8-EF6DC62B912E}" type="pres">
      <dgm:prSet presAssocID="{1FBC06D3-C8EF-4F77-AAF7-DA5D1A9AF244}" presName="Name9" presStyleLbl="parChTrans1D2" presStyleIdx="6" presStyleCnt="8"/>
      <dgm:spPr/>
    </dgm:pt>
    <dgm:pt modelId="{4AC6E00D-AAD1-4515-8B73-DF4B6709AF87}" type="pres">
      <dgm:prSet presAssocID="{1FBC06D3-C8EF-4F77-AAF7-DA5D1A9AF244}" presName="connTx" presStyleLbl="parChTrans1D2" presStyleIdx="6" presStyleCnt="8"/>
      <dgm:spPr/>
    </dgm:pt>
    <dgm:pt modelId="{164EE76F-DA81-4B7B-A139-A8190BC6EDDE}" type="pres">
      <dgm:prSet presAssocID="{FBC8B455-9079-4E2E-90C5-D568C0E7E6C8}" presName="node" presStyleLbl="node1" presStyleIdx="6" presStyleCnt="8" custScaleX="125554" custScaleY="114343">
        <dgm:presLayoutVars>
          <dgm:bulletEnabled val="1"/>
        </dgm:presLayoutVars>
      </dgm:prSet>
      <dgm:spPr/>
    </dgm:pt>
    <dgm:pt modelId="{856D5412-41ED-49E9-AA4D-B30872325C84}" type="pres">
      <dgm:prSet presAssocID="{18B12F8E-08AF-4067-A226-9EE455A5770F}" presName="Name9" presStyleLbl="parChTrans1D2" presStyleIdx="7" presStyleCnt="8"/>
      <dgm:spPr/>
    </dgm:pt>
    <dgm:pt modelId="{D6B4D7A1-8B46-40E1-A219-94A40FCEDFD2}" type="pres">
      <dgm:prSet presAssocID="{18B12F8E-08AF-4067-A226-9EE455A5770F}" presName="connTx" presStyleLbl="parChTrans1D2" presStyleIdx="7" presStyleCnt="8"/>
      <dgm:spPr/>
    </dgm:pt>
    <dgm:pt modelId="{FADBC2EF-52E2-4DA1-8F28-34D5B92EED3A}" type="pres">
      <dgm:prSet presAssocID="{B92359A4-DBD4-413E-BE8B-BF9C3C183173}" presName="node" presStyleLbl="node1" presStyleIdx="7" presStyleCnt="8" custScaleX="119001" custScaleY="126488">
        <dgm:presLayoutVars>
          <dgm:bulletEnabled val="1"/>
        </dgm:presLayoutVars>
      </dgm:prSet>
      <dgm:spPr/>
    </dgm:pt>
  </dgm:ptLst>
  <dgm:cxnLst>
    <dgm:cxn modelId="{2AFC1106-3C0E-4A5C-8DA1-0998B35AB162}" type="presOf" srcId="{FBC8B455-9079-4E2E-90C5-D568C0E7E6C8}" destId="{164EE76F-DA81-4B7B-A139-A8190BC6EDDE}" srcOrd="0" destOrd="0" presId="urn:microsoft.com/office/officeart/2005/8/layout/radial1"/>
    <dgm:cxn modelId="{EFC22B12-FB91-462E-87F9-1B1E8B2E5699}" type="presOf" srcId="{9CC39D45-FF59-426E-B17B-7DFAB57294D3}" destId="{D25CC441-4D71-42EE-B85E-7440C56A1A03}" srcOrd="0" destOrd="0" presId="urn:microsoft.com/office/officeart/2005/8/layout/radial1"/>
    <dgm:cxn modelId="{3CF8A015-5058-4522-A105-F42579339448}" type="presOf" srcId="{B92359A4-DBD4-413E-BE8B-BF9C3C183173}" destId="{FADBC2EF-52E2-4DA1-8F28-34D5B92EED3A}" srcOrd="0" destOrd="0" presId="urn:microsoft.com/office/officeart/2005/8/layout/radial1"/>
    <dgm:cxn modelId="{44CBD319-CF7A-4162-89A9-D44D7A671122}" type="presOf" srcId="{B9F0D984-13F1-4B74-AEF3-268659BB73F9}" destId="{B2ECB023-B0A4-4358-842C-31121D637F9E}" srcOrd="0" destOrd="0" presId="urn:microsoft.com/office/officeart/2005/8/layout/radial1"/>
    <dgm:cxn modelId="{B7708025-70B2-476D-8F83-A39A26F75872}" srcId="{9CC39D45-FF59-426E-B17B-7DFAB57294D3}" destId="{5F3F892A-5C4D-49C0-83E9-7D3720C2080C}" srcOrd="3" destOrd="0" parTransId="{45CFD46E-3357-4FD8-A280-4E70072646E5}" sibTransId="{E84D6599-4078-4367-98E7-4103FE9A5BEC}"/>
    <dgm:cxn modelId="{E7F11B2F-E8D9-4DDA-9FA4-DD2F4A8285C5}" type="presOf" srcId="{6A11D0A7-560D-4304-BFBE-57AC7B9E482F}" destId="{42EDB092-03B0-44BA-8F50-5AF7B0D3FCDF}" srcOrd="0" destOrd="0" presId="urn:microsoft.com/office/officeart/2005/8/layout/radial1"/>
    <dgm:cxn modelId="{6AEA5D30-348B-491F-AD8E-080636A69BE5}" type="presOf" srcId="{9DD58D70-AB41-475E-B714-BF4DB359F6E3}" destId="{09B4BE66-6D84-47E8-8CBB-030E97ADE4A0}" srcOrd="0" destOrd="0" presId="urn:microsoft.com/office/officeart/2005/8/layout/radial1"/>
    <dgm:cxn modelId="{C03BB13A-08C2-4D13-965B-D493C710057A}" type="presOf" srcId="{9F91183C-737E-4ABB-96DD-F700C1416E87}" destId="{1765C271-0389-4C2F-B17B-D330D27E6627}" srcOrd="0" destOrd="0" presId="urn:microsoft.com/office/officeart/2005/8/layout/radial1"/>
    <dgm:cxn modelId="{FBE54E3F-A74B-44A9-83D9-968973F26F39}" type="presOf" srcId="{5F3F892A-5C4D-49C0-83E9-7D3720C2080C}" destId="{26A8FA52-C205-48A3-93CE-33E7E4C20B1D}" srcOrd="0" destOrd="0" presId="urn:microsoft.com/office/officeart/2005/8/layout/radial1"/>
    <dgm:cxn modelId="{8AFA0A43-5C28-4980-8581-0F77224241FF}" type="presOf" srcId="{98EF3C6C-30FD-43E7-BA88-C5686BDB2CEE}" destId="{308D779F-3BE2-4202-A535-9FB6FA8E837F}" srcOrd="0" destOrd="0" presId="urn:microsoft.com/office/officeart/2005/8/layout/radial1"/>
    <dgm:cxn modelId="{F6C0AF67-769F-47CB-B895-06388CF89D18}" type="presOf" srcId="{246CA7F2-DE05-406F-85FC-88751713EC0F}" destId="{F7033176-706B-464E-9E77-A80BD8F1A06E}" srcOrd="1" destOrd="0" presId="urn:microsoft.com/office/officeart/2005/8/layout/radial1"/>
    <dgm:cxn modelId="{2664956A-9238-4310-9BE2-99E0608438D7}" srcId="{9CC39D45-FF59-426E-B17B-7DFAB57294D3}" destId="{98EF3C6C-30FD-43E7-BA88-C5686BDB2CEE}" srcOrd="4" destOrd="0" parTransId="{246CA7F2-DE05-406F-85FC-88751713EC0F}" sibTransId="{661FA549-B27C-4406-9AB5-7A5EB3EC5E68}"/>
    <dgm:cxn modelId="{18220B6F-7E26-436B-81BB-11135BE311B3}" type="presOf" srcId="{1FBC06D3-C8EF-4F77-AAF7-DA5D1A9AF244}" destId="{4AC6E00D-AAD1-4515-8B73-DF4B6709AF87}" srcOrd="1" destOrd="0" presId="urn:microsoft.com/office/officeart/2005/8/layout/radial1"/>
    <dgm:cxn modelId="{96A52952-F2D2-4A4A-8949-592B3EA5B194}" type="presOf" srcId="{18B12F8E-08AF-4067-A226-9EE455A5770F}" destId="{856D5412-41ED-49E9-AA4D-B30872325C84}" srcOrd="0" destOrd="0" presId="urn:microsoft.com/office/officeart/2005/8/layout/radial1"/>
    <dgm:cxn modelId="{D4B7A273-6BF9-42DC-9C82-F3385AD3744C}" type="presOf" srcId="{B9F0D984-13F1-4B74-AEF3-268659BB73F9}" destId="{7489AE33-B212-4AC8-B04A-60A8ECB6BA93}" srcOrd="1" destOrd="0" presId="urn:microsoft.com/office/officeart/2005/8/layout/radial1"/>
    <dgm:cxn modelId="{65BE1376-653D-46BD-B09C-94DB75ADAB5E}" srcId="{9CC39D45-FF59-426E-B17B-7DFAB57294D3}" destId="{9F91183C-737E-4ABB-96DD-F700C1416E87}" srcOrd="0" destOrd="0" parTransId="{9DD58D70-AB41-475E-B714-BF4DB359F6E3}" sibTransId="{5D5FE7D9-3F26-4F6A-9A5A-2CAE1FB65465}"/>
    <dgm:cxn modelId="{0BBD6B77-3DE0-4D60-BDB5-04D869238AB3}" type="presOf" srcId="{1FBC06D3-C8EF-4F77-AAF7-DA5D1A9AF244}" destId="{09531D08-64A4-4747-9AB8-EF6DC62B912E}" srcOrd="0" destOrd="0" presId="urn:microsoft.com/office/officeart/2005/8/layout/radial1"/>
    <dgm:cxn modelId="{F2D9485A-21F6-4DEB-A645-1E95C3CE9F16}" type="presOf" srcId="{A182BC6B-03E2-4BBB-A620-317E9F12A84D}" destId="{B54ED301-DB5B-4990-8208-7C6C15B373EF}" srcOrd="0" destOrd="0" presId="urn:microsoft.com/office/officeart/2005/8/layout/radial1"/>
    <dgm:cxn modelId="{4FAE4F82-58B7-42A5-BB4C-77929BE418AD}" srcId="{9CC39D45-FF59-426E-B17B-7DFAB57294D3}" destId="{A182BC6B-03E2-4BBB-A620-317E9F12A84D}" srcOrd="1" destOrd="0" parTransId="{237855E1-2F4E-4A47-84F8-D51D532A19C0}" sibTransId="{7EC4BABE-9D59-4035-AE7E-42F96536A1A1}"/>
    <dgm:cxn modelId="{568EFF84-2B8C-4ADB-A321-D959FCEA6576}" type="presOf" srcId="{246CA7F2-DE05-406F-85FC-88751713EC0F}" destId="{A8079BD2-C1AA-4D4A-9AFD-F3342B00527C}" srcOrd="0" destOrd="0" presId="urn:microsoft.com/office/officeart/2005/8/layout/radial1"/>
    <dgm:cxn modelId="{2C78EA92-07A0-47C2-A540-32F14E8CD3D5}" srcId="{9CC39D45-FF59-426E-B17B-7DFAB57294D3}" destId="{B92359A4-DBD4-413E-BE8B-BF9C3C183173}" srcOrd="7" destOrd="0" parTransId="{18B12F8E-08AF-4067-A226-9EE455A5770F}" sibTransId="{CC0AE8DF-CE4F-4E3C-A925-6E2971AAD48F}"/>
    <dgm:cxn modelId="{B2E8B995-9352-4D4C-93B3-FC2803AB5D97}" type="presOf" srcId="{6A11D0A7-560D-4304-BFBE-57AC7B9E482F}" destId="{61A05886-7E03-4660-8CA0-DC2BECCD1B77}" srcOrd="1" destOrd="0" presId="urn:microsoft.com/office/officeart/2005/8/layout/radial1"/>
    <dgm:cxn modelId="{ABBC2C9C-B805-4BC9-880E-6A8F1E3AB47C}" srcId="{9CC39D45-FF59-426E-B17B-7DFAB57294D3}" destId="{FB5908E2-369A-4131-ACCF-03457A932C8A}" srcOrd="5" destOrd="0" parTransId="{B9F0D984-13F1-4B74-AEF3-268659BB73F9}" sibTransId="{220DC76F-3272-4A4F-97D2-18048ED55C01}"/>
    <dgm:cxn modelId="{97962C9F-6263-487E-BB30-14F795A88B34}" type="presOf" srcId="{237855E1-2F4E-4A47-84F8-D51D532A19C0}" destId="{6022348E-D7A8-4F65-80B9-B63CD7B2E02B}" srcOrd="1" destOrd="0" presId="urn:microsoft.com/office/officeart/2005/8/layout/radial1"/>
    <dgm:cxn modelId="{A1753AA4-D806-4F9B-B24A-F1230C1B3E14}" srcId="{9CC39D45-FF59-426E-B17B-7DFAB57294D3}" destId="{FBC8B455-9079-4E2E-90C5-D568C0E7E6C8}" srcOrd="6" destOrd="0" parTransId="{1FBC06D3-C8EF-4F77-AAF7-DA5D1A9AF244}" sibTransId="{CD8FB2E2-DE8B-47FA-B18D-5A0A73EB2091}"/>
    <dgm:cxn modelId="{71DD82AF-E7BF-4BE7-8886-95E9EFD595DE}" type="presOf" srcId="{9DD58D70-AB41-475E-B714-BF4DB359F6E3}" destId="{AA883046-C7C2-4808-9265-FC5698D946D9}" srcOrd="1" destOrd="0" presId="urn:microsoft.com/office/officeart/2005/8/layout/radial1"/>
    <dgm:cxn modelId="{07D087B6-D002-4AB9-BBAC-66271084BA08}" srcId="{9CC39D45-FF59-426E-B17B-7DFAB57294D3}" destId="{A707A785-3581-4BC7-A3FE-173485B24DE8}" srcOrd="2" destOrd="0" parTransId="{6A11D0A7-560D-4304-BFBE-57AC7B9E482F}" sibTransId="{C6651D03-D7EF-4B51-8441-865A600DA4B1}"/>
    <dgm:cxn modelId="{3648B3B7-42B2-4073-9A83-FD7BF1524B41}" type="presOf" srcId="{A707A785-3581-4BC7-A3FE-173485B24DE8}" destId="{F6D8B701-CB94-4C5A-AEBB-229277795669}" srcOrd="0" destOrd="0" presId="urn:microsoft.com/office/officeart/2005/8/layout/radial1"/>
    <dgm:cxn modelId="{C52EABBA-F579-4633-8888-B1DB8AA16D98}" type="presOf" srcId="{FB5908E2-369A-4131-ACCF-03457A932C8A}" destId="{81EC4949-3934-4BCB-BC5F-F63D6F393FA8}" srcOrd="0" destOrd="0" presId="urn:microsoft.com/office/officeart/2005/8/layout/radial1"/>
    <dgm:cxn modelId="{29131CBF-80EF-4CAD-867E-EFAAFAA30526}" type="presOf" srcId="{45CFD46E-3357-4FD8-A280-4E70072646E5}" destId="{C0B8EAAE-F231-4459-BA8D-4E5C6C590C4D}" srcOrd="0" destOrd="0" presId="urn:microsoft.com/office/officeart/2005/8/layout/radial1"/>
    <dgm:cxn modelId="{8166ACC0-773F-4684-BFC6-E6A0D4CDCA7B}" type="presOf" srcId="{6977C49B-1911-46D5-A244-4A25E1264190}" destId="{6846A8D4-1F55-4F17-9406-14F830CFC3E6}" srcOrd="0" destOrd="0" presId="urn:microsoft.com/office/officeart/2005/8/layout/radial1"/>
    <dgm:cxn modelId="{4BE49AC2-B0EE-4ECC-A457-A0370A2A56DB}" type="presOf" srcId="{18B12F8E-08AF-4067-A226-9EE455A5770F}" destId="{D6B4D7A1-8B46-40E1-A219-94A40FCEDFD2}" srcOrd="1" destOrd="0" presId="urn:microsoft.com/office/officeart/2005/8/layout/radial1"/>
    <dgm:cxn modelId="{6FE353C3-8E85-49D2-B13F-90BB0F04F2D1}" type="presOf" srcId="{45CFD46E-3357-4FD8-A280-4E70072646E5}" destId="{9EFF6D5B-5D9E-4D5A-9530-6D5F205D3F14}" srcOrd="1" destOrd="0" presId="urn:microsoft.com/office/officeart/2005/8/layout/radial1"/>
    <dgm:cxn modelId="{5F5E5FDE-A823-4F52-BC1A-A7BEE447A6D8}" srcId="{6977C49B-1911-46D5-A244-4A25E1264190}" destId="{9CC39D45-FF59-426E-B17B-7DFAB57294D3}" srcOrd="0" destOrd="0" parTransId="{14FE7D8D-EC59-4ABD-8425-B2F195133CF4}" sibTransId="{EEB0B693-9063-43F4-B75F-4E740928A8B7}"/>
    <dgm:cxn modelId="{88D2DFE8-5485-4126-B1FD-9C54AC9B0B3A}" type="presOf" srcId="{237855E1-2F4E-4A47-84F8-D51D532A19C0}" destId="{FFD5AD7D-3E3B-4685-B901-D3DFBC3B9F6C}" srcOrd="0" destOrd="0" presId="urn:microsoft.com/office/officeart/2005/8/layout/radial1"/>
    <dgm:cxn modelId="{941D328B-50BC-4F8D-AE05-B696DDF5DAE2}" type="presParOf" srcId="{6846A8D4-1F55-4F17-9406-14F830CFC3E6}" destId="{D25CC441-4D71-42EE-B85E-7440C56A1A03}" srcOrd="0" destOrd="0" presId="urn:microsoft.com/office/officeart/2005/8/layout/radial1"/>
    <dgm:cxn modelId="{DB3A1C97-4E5C-495D-B34D-555939237942}" type="presParOf" srcId="{6846A8D4-1F55-4F17-9406-14F830CFC3E6}" destId="{09B4BE66-6D84-47E8-8CBB-030E97ADE4A0}" srcOrd="1" destOrd="0" presId="urn:microsoft.com/office/officeart/2005/8/layout/radial1"/>
    <dgm:cxn modelId="{96109FD2-C64D-42F9-A7AD-14E050E0A628}" type="presParOf" srcId="{09B4BE66-6D84-47E8-8CBB-030E97ADE4A0}" destId="{AA883046-C7C2-4808-9265-FC5698D946D9}" srcOrd="0" destOrd="0" presId="urn:microsoft.com/office/officeart/2005/8/layout/radial1"/>
    <dgm:cxn modelId="{45068D6E-68E6-42AE-A0B6-7EF83A765CA5}" type="presParOf" srcId="{6846A8D4-1F55-4F17-9406-14F830CFC3E6}" destId="{1765C271-0389-4C2F-B17B-D330D27E6627}" srcOrd="2" destOrd="0" presId="urn:microsoft.com/office/officeart/2005/8/layout/radial1"/>
    <dgm:cxn modelId="{EEA3FE63-5C9E-4B86-80BB-BE1FB6DCB7A2}" type="presParOf" srcId="{6846A8D4-1F55-4F17-9406-14F830CFC3E6}" destId="{FFD5AD7D-3E3B-4685-B901-D3DFBC3B9F6C}" srcOrd="3" destOrd="0" presId="urn:microsoft.com/office/officeart/2005/8/layout/radial1"/>
    <dgm:cxn modelId="{CA90DDF5-0E29-45C5-885F-625F60418EC2}" type="presParOf" srcId="{FFD5AD7D-3E3B-4685-B901-D3DFBC3B9F6C}" destId="{6022348E-D7A8-4F65-80B9-B63CD7B2E02B}" srcOrd="0" destOrd="0" presId="urn:microsoft.com/office/officeart/2005/8/layout/radial1"/>
    <dgm:cxn modelId="{C87C30C8-49F8-4A21-94B0-846A88BEB8DC}" type="presParOf" srcId="{6846A8D4-1F55-4F17-9406-14F830CFC3E6}" destId="{B54ED301-DB5B-4990-8208-7C6C15B373EF}" srcOrd="4" destOrd="0" presId="urn:microsoft.com/office/officeart/2005/8/layout/radial1"/>
    <dgm:cxn modelId="{45B034BE-5352-4490-81DD-80AB727C414B}" type="presParOf" srcId="{6846A8D4-1F55-4F17-9406-14F830CFC3E6}" destId="{42EDB092-03B0-44BA-8F50-5AF7B0D3FCDF}" srcOrd="5" destOrd="0" presId="urn:microsoft.com/office/officeart/2005/8/layout/radial1"/>
    <dgm:cxn modelId="{F1E2A11D-DD8C-4901-B805-3752C48E55FA}" type="presParOf" srcId="{42EDB092-03B0-44BA-8F50-5AF7B0D3FCDF}" destId="{61A05886-7E03-4660-8CA0-DC2BECCD1B77}" srcOrd="0" destOrd="0" presId="urn:microsoft.com/office/officeart/2005/8/layout/radial1"/>
    <dgm:cxn modelId="{4BD2B2A8-A2B6-4556-85F4-8DFF2E023B7D}" type="presParOf" srcId="{6846A8D4-1F55-4F17-9406-14F830CFC3E6}" destId="{F6D8B701-CB94-4C5A-AEBB-229277795669}" srcOrd="6" destOrd="0" presId="urn:microsoft.com/office/officeart/2005/8/layout/radial1"/>
    <dgm:cxn modelId="{9FE9C69C-1CEC-4D8D-A941-A6AE052C3F61}" type="presParOf" srcId="{6846A8D4-1F55-4F17-9406-14F830CFC3E6}" destId="{C0B8EAAE-F231-4459-BA8D-4E5C6C590C4D}" srcOrd="7" destOrd="0" presId="urn:microsoft.com/office/officeart/2005/8/layout/radial1"/>
    <dgm:cxn modelId="{794B68CE-874B-42DC-A318-8D586481E9AF}" type="presParOf" srcId="{C0B8EAAE-F231-4459-BA8D-4E5C6C590C4D}" destId="{9EFF6D5B-5D9E-4D5A-9530-6D5F205D3F14}" srcOrd="0" destOrd="0" presId="urn:microsoft.com/office/officeart/2005/8/layout/radial1"/>
    <dgm:cxn modelId="{B1CB8224-A12C-4A3B-BC02-7FC091DEB8BC}" type="presParOf" srcId="{6846A8D4-1F55-4F17-9406-14F830CFC3E6}" destId="{26A8FA52-C205-48A3-93CE-33E7E4C20B1D}" srcOrd="8" destOrd="0" presId="urn:microsoft.com/office/officeart/2005/8/layout/radial1"/>
    <dgm:cxn modelId="{C9F42D17-2D32-40AE-BA21-C309DD781DF9}" type="presParOf" srcId="{6846A8D4-1F55-4F17-9406-14F830CFC3E6}" destId="{A8079BD2-C1AA-4D4A-9AFD-F3342B00527C}" srcOrd="9" destOrd="0" presId="urn:microsoft.com/office/officeart/2005/8/layout/radial1"/>
    <dgm:cxn modelId="{192EC7F2-677E-4CF2-95D5-E13D316289A3}" type="presParOf" srcId="{A8079BD2-C1AA-4D4A-9AFD-F3342B00527C}" destId="{F7033176-706B-464E-9E77-A80BD8F1A06E}" srcOrd="0" destOrd="0" presId="urn:microsoft.com/office/officeart/2005/8/layout/radial1"/>
    <dgm:cxn modelId="{0EB134D8-95E9-48CD-9D83-98E197FC68BB}" type="presParOf" srcId="{6846A8D4-1F55-4F17-9406-14F830CFC3E6}" destId="{308D779F-3BE2-4202-A535-9FB6FA8E837F}" srcOrd="10" destOrd="0" presId="urn:microsoft.com/office/officeart/2005/8/layout/radial1"/>
    <dgm:cxn modelId="{8B6A18E7-2006-48B1-9C95-D8B331BA04BA}" type="presParOf" srcId="{6846A8D4-1F55-4F17-9406-14F830CFC3E6}" destId="{B2ECB023-B0A4-4358-842C-31121D637F9E}" srcOrd="11" destOrd="0" presId="urn:microsoft.com/office/officeart/2005/8/layout/radial1"/>
    <dgm:cxn modelId="{9D11F5FF-8821-49F1-B49B-1699C432AC4C}" type="presParOf" srcId="{B2ECB023-B0A4-4358-842C-31121D637F9E}" destId="{7489AE33-B212-4AC8-B04A-60A8ECB6BA93}" srcOrd="0" destOrd="0" presId="urn:microsoft.com/office/officeart/2005/8/layout/radial1"/>
    <dgm:cxn modelId="{CCD445D9-60CB-4B1E-8B5B-60BCCAE9B3A7}" type="presParOf" srcId="{6846A8D4-1F55-4F17-9406-14F830CFC3E6}" destId="{81EC4949-3934-4BCB-BC5F-F63D6F393FA8}" srcOrd="12" destOrd="0" presId="urn:microsoft.com/office/officeart/2005/8/layout/radial1"/>
    <dgm:cxn modelId="{6742457A-5CC7-4F63-9D95-3F8E864B51A7}" type="presParOf" srcId="{6846A8D4-1F55-4F17-9406-14F830CFC3E6}" destId="{09531D08-64A4-4747-9AB8-EF6DC62B912E}" srcOrd="13" destOrd="0" presId="urn:microsoft.com/office/officeart/2005/8/layout/radial1"/>
    <dgm:cxn modelId="{26E3B854-9347-441D-8793-BA6E10540A32}" type="presParOf" srcId="{09531D08-64A4-4747-9AB8-EF6DC62B912E}" destId="{4AC6E00D-AAD1-4515-8B73-DF4B6709AF87}" srcOrd="0" destOrd="0" presId="urn:microsoft.com/office/officeart/2005/8/layout/radial1"/>
    <dgm:cxn modelId="{F8BD3ED2-9D8F-423D-98C3-BCD68C11F9CB}" type="presParOf" srcId="{6846A8D4-1F55-4F17-9406-14F830CFC3E6}" destId="{164EE76F-DA81-4B7B-A139-A8190BC6EDDE}" srcOrd="14" destOrd="0" presId="urn:microsoft.com/office/officeart/2005/8/layout/radial1"/>
    <dgm:cxn modelId="{020019C9-B233-4D8B-94D1-3C784EADB641}" type="presParOf" srcId="{6846A8D4-1F55-4F17-9406-14F830CFC3E6}" destId="{856D5412-41ED-49E9-AA4D-B30872325C84}" srcOrd="15" destOrd="0" presId="urn:microsoft.com/office/officeart/2005/8/layout/radial1"/>
    <dgm:cxn modelId="{878B04F5-C8C2-4565-B283-B62AA428684C}" type="presParOf" srcId="{856D5412-41ED-49E9-AA4D-B30872325C84}" destId="{D6B4D7A1-8B46-40E1-A219-94A40FCEDFD2}" srcOrd="0" destOrd="0" presId="urn:microsoft.com/office/officeart/2005/8/layout/radial1"/>
    <dgm:cxn modelId="{84760D28-D471-4C41-8D0A-885388C4EC27}" type="presParOf" srcId="{6846A8D4-1F55-4F17-9406-14F830CFC3E6}" destId="{FADBC2EF-52E2-4DA1-8F28-34D5B92EED3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CC441-4D71-42EE-B85E-7440C56A1A03}">
      <dsp:nvSpPr>
        <dsp:cNvPr id="0" name=""/>
        <dsp:cNvSpPr/>
      </dsp:nvSpPr>
      <dsp:spPr>
        <a:xfrm>
          <a:off x="4716075" y="1615787"/>
          <a:ext cx="1115291" cy="1119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Students</a:t>
          </a:r>
        </a:p>
      </dsp:txBody>
      <dsp:txXfrm>
        <a:off x="4879406" y="1779772"/>
        <a:ext cx="788629" cy="791793"/>
      </dsp:txXfrm>
    </dsp:sp>
    <dsp:sp modelId="{09B4BE66-6D84-47E8-8CBB-030E97ADE4A0}">
      <dsp:nvSpPr>
        <dsp:cNvPr id="0" name=""/>
        <dsp:cNvSpPr/>
      </dsp:nvSpPr>
      <dsp:spPr>
        <a:xfrm rot="16200000">
          <a:off x="5031084" y="1364756"/>
          <a:ext cx="485274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485274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1589" y="1361018"/>
        <a:ext cx="24263" cy="24263"/>
      </dsp:txXfrm>
    </dsp:sp>
    <dsp:sp modelId="{1765C271-0389-4C2F-B17B-D330D27E6627}">
      <dsp:nvSpPr>
        <dsp:cNvPr id="0" name=""/>
        <dsp:cNvSpPr/>
      </dsp:nvSpPr>
      <dsp:spPr>
        <a:xfrm>
          <a:off x="4689920" y="-114248"/>
          <a:ext cx="1167601" cy="12447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Mental/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Physical Health Services</a:t>
          </a:r>
        </a:p>
      </dsp:txBody>
      <dsp:txXfrm>
        <a:off x="4860911" y="68043"/>
        <a:ext cx="825619" cy="880179"/>
      </dsp:txXfrm>
    </dsp:sp>
    <dsp:sp modelId="{FFD5AD7D-3E3B-4685-B901-D3DFBC3B9F6C}">
      <dsp:nvSpPr>
        <dsp:cNvPr id="0" name=""/>
        <dsp:cNvSpPr/>
      </dsp:nvSpPr>
      <dsp:spPr>
        <a:xfrm rot="18900000">
          <a:off x="5594633" y="1593058"/>
          <a:ext cx="50661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06610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835273" y="1588786"/>
        <a:ext cx="25330" cy="25330"/>
      </dsp:txXfrm>
    </dsp:sp>
    <dsp:sp modelId="{B54ED301-DB5B-4990-8208-7C6C15B373EF}">
      <dsp:nvSpPr>
        <dsp:cNvPr id="0" name=""/>
        <dsp:cNvSpPr/>
      </dsp:nvSpPr>
      <dsp:spPr>
        <a:xfrm>
          <a:off x="5869047" y="374161"/>
          <a:ext cx="1167601" cy="1244761"/>
        </a:xfrm>
        <a:prstGeom prst="ellips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Career Services</a:t>
          </a:r>
        </a:p>
      </dsp:txBody>
      <dsp:txXfrm>
        <a:off x="6040038" y="556452"/>
        <a:ext cx="825619" cy="880179"/>
      </dsp:txXfrm>
    </dsp:sp>
    <dsp:sp modelId="{42EDB092-03B0-44BA-8F50-5AF7B0D3FCDF}">
      <dsp:nvSpPr>
        <dsp:cNvPr id="0" name=""/>
        <dsp:cNvSpPr/>
      </dsp:nvSpPr>
      <dsp:spPr>
        <a:xfrm>
          <a:off x="5831367" y="2167275"/>
          <a:ext cx="52609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26090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260" y="2162516"/>
        <a:ext cx="26304" cy="26304"/>
      </dsp:txXfrm>
    </dsp:sp>
    <dsp:sp modelId="{F6D8B701-CB94-4C5A-AEBB-229277795669}">
      <dsp:nvSpPr>
        <dsp:cNvPr id="0" name=""/>
        <dsp:cNvSpPr/>
      </dsp:nvSpPr>
      <dsp:spPr>
        <a:xfrm>
          <a:off x="6357457" y="1553288"/>
          <a:ext cx="1167601" cy="1244761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Disability Services</a:t>
          </a:r>
        </a:p>
      </dsp:txBody>
      <dsp:txXfrm>
        <a:off x="6528448" y="1735579"/>
        <a:ext cx="825619" cy="880179"/>
      </dsp:txXfrm>
    </dsp:sp>
    <dsp:sp modelId="{C0B8EAAE-F231-4459-BA8D-4E5C6C590C4D}">
      <dsp:nvSpPr>
        <dsp:cNvPr id="0" name=""/>
        <dsp:cNvSpPr/>
      </dsp:nvSpPr>
      <dsp:spPr>
        <a:xfrm rot="2700000">
          <a:off x="5594633" y="2741492"/>
          <a:ext cx="50661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06610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35273" y="2737220"/>
        <a:ext cx="25330" cy="25330"/>
      </dsp:txXfrm>
    </dsp:sp>
    <dsp:sp modelId="{26A8FA52-C205-48A3-93CE-33E7E4C20B1D}">
      <dsp:nvSpPr>
        <dsp:cNvPr id="0" name=""/>
        <dsp:cNvSpPr/>
      </dsp:nvSpPr>
      <dsp:spPr>
        <a:xfrm>
          <a:off x="5869047" y="2732414"/>
          <a:ext cx="1167601" cy="1244761"/>
        </a:xfrm>
        <a:prstGeom prst="ellips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Case Management</a:t>
          </a:r>
        </a:p>
      </dsp:txBody>
      <dsp:txXfrm>
        <a:off x="6040038" y="2914705"/>
        <a:ext cx="825619" cy="880179"/>
      </dsp:txXfrm>
    </dsp:sp>
    <dsp:sp modelId="{A8079BD2-C1AA-4D4A-9AFD-F3342B00527C}">
      <dsp:nvSpPr>
        <dsp:cNvPr id="0" name=""/>
        <dsp:cNvSpPr/>
      </dsp:nvSpPr>
      <dsp:spPr>
        <a:xfrm rot="5400000">
          <a:off x="5031084" y="2969794"/>
          <a:ext cx="485274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485274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1589" y="2966056"/>
        <a:ext cx="24263" cy="24263"/>
      </dsp:txXfrm>
    </dsp:sp>
    <dsp:sp modelId="{308D779F-3BE2-4202-A535-9FB6FA8E837F}">
      <dsp:nvSpPr>
        <dsp:cNvPr id="0" name=""/>
        <dsp:cNvSpPr/>
      </dsp:nvSpPr>
      <dsp:spPr>
        <a:xfrm>
          <a:off x="4689920" y="3220825"/>
          <a:ext cx="1167601" cy="1244761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Faculty</a:t>
          </a:r>
        </a:p>
      </dsp:txBody>
      <dsp:txXfrm>
        <a:off x="4860911" y="3403116"/>
        <a:ext cx="825619" cy="880179"/>
      </dsp:txXfrm>
    </dsp:sp>
    <dsp:sp modelId="{B2ECB023-B0A4-4358-842C-31121D637F9E}">
      <dsp:nvSpPr>
        <dsp:cNvPr id="0" name=""/>
        <dsp:cNvSpPr/>
      </dsp:nvSpPr>
      <dsp:spPr>
        <a:xfrm rot="8100000">
          <a:off x="4446198" y="2741492"/>
          <a:ext cx="506610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06610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86838" y="2737220"/>
        <a:ext cx="25330" cy="25330"/>
      </dsp:txXfrm>
    </dsp:sp>
    <dsp:sp modelId="{81EC4949-3934-4BCB-BC5F-F63D6F393FA8}">
      <dsp:nvSpPr>
        <dsp:cNvPr id="0" name=""/>
        <dsp:cNvSpPr/>
      </dsp:nvSpPr>
      <dsp:spPr>
        <a:xfrm>
          <a:off x="3510794" y="2732414"/>
          <a:ext cx="1167601" cy="1244761"/>
        </a:xfrm>
        <a:prstGeom prst="ellips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Deans</a:t>
          </a:r>
        </a:p>
      </dsp:txBody>
      <dsp:txXfrm>
        <a:off x="3681785" y="2914705"/>
        <a:ext cx="825619" cy="880179"/>
      </dsp:txXfrm>
    </dsp:sp>
    <dsp:sp modelId="{09531D08-64A4-4747-9AB8-EF6DC62B912E}">
      <dsp:nvSpPr>
        <dsp:cNvPr id="0" name=""/>
        <dsp:cNvSpPr/>
      </dsp:nvSpPr>
      <dsp:spPr>
        <a:xfrm rot="10800000">
          <a:off x="4221827" y="2167275"/>
          <a:ext cx="494247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494247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56595" y="2163312"/>
        <a:ext cx="24712" cy="24712"/>
      </dsp:txXfrm>
    </dsp:sp>
    <dsp:sp modelId="{164EE76F-DA81-4B7B-A139-A8190BC6EDDE}">
      <dsp:nvSpPr>
        <dsp:cNvPr id="0" name=""/>
        <dsp:cNvSpPr/>
      </dsp:nvSpPr>
      <dsp:spPr>
        <a:xfrm>
          <a:off x="2990541" y="1614997"/>
          <a:ext cx="1231286" cy="1121342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EDI leaders</a:t>
          </a:r>
        </a:p>
      </dsp:txBody>
      <dsp:txXfrm>
        <a:off x="3170859" y="1779214"/>
        <a:ext cx="870650" cy="792908"/>
      </dsp:txXfrm>
    </dsp:sp>
    <dsp:sp modelId="{856D5412-41ED-49E9-AA4D-B30872325C84}">
      <dsp:nvSpPr>
        <dsp:cNvPr id="0" name=""/>
        <dsp:cNvSpPr/>
      </dsp:nvSpPr>
      <dsp:spPr>
        <a:xfrm rot="13500000">
          <a:off x="4445227" y="1592656"/>
          <a:ext cx="507748" cy="16786"/>
        </a:xfrm>
        <a:custGeom>
          <a:avLst/>
          <a:gdLst/>
          <a:ahLst/>
          <a:cxnLst/>
          <a:rect l="0" t="0" r="0" b="0"/>
          <a:pathLst>
            <a:path>
              <a:moveTo>
                <a:pt x="0" y="8393"/>
              </a:moveTo>
              <a:lnTo>
                <a:pt x="507748" y="839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86408" y="1588355"/>
        <a:ext cx="25387" cy="25387"/>
      </dsp:txXfrm>
    </dsp:sp>
    <dsp:sp modelId="{FADBC2EF-52E2-4DA1-8F28-34D5B92EED3A}">
      <dsp:nvSpPr>
        <dsp:cNvPr id="0" name=""/>
        <dsp:cNvSpPr/>
      </dsp:nvSpPr>
      <dsp:spPr>
        <a:xfrm>
          <a:off x="3511083" y="376319"/>
          <a:ext cx="1167022" cy="124044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 Groups</a:t>
          </a:r>
        </a:p>
      </dsp:txBody>
      <dsp:txXfrm>
        <a:off x="3681989" y="557978"/>
        <a:ext cx="825210" cy="87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4E607-2E48-4660-B036-A88D02BD07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147B2-EA67-434C-AD3C-7DC1ECE5A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DA3F-0C1E-49DA-B263-BDF7AFE78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8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NDC grew out of a need to improve the experience of neurodivergent Duke students– grass roots. Focused on academic and co-curricular</a:t>
            </a:r>
            <a:r>
              <a:rPr lang="en-US" baseline="0" dirty="0"/>
              <a:t> aspects of life as a student. </a:t>
            </a:r>
          </a:p>
          <a:p>
            <a:r>
              <a:rPr lang="en-US" baseline="0" dirty="0"/>
              <a:t>Presentations, awareness events, student group, career fair. </a:t>
            </a:r>
          </a:p>
          <a:p>
            <a:r>
              <a:rPr lang="en-US" baseline="0" dirty="0"/>
              <a:t>Still so much work to do!!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ADA3F-0C1E-49DA-B263-BDF7AFE78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determine how to best engage stakeholders–</a:t>
            </a:r>
            <a:r>
              <a:rPr lang="en-US" baseline="0" dirty="0"/>
              <a:t> what is their role in this work? What is reasonable to ask people to do given the grassroots nature? How do you sustain momentum when stressful things (e.g. COVID) occurs?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47B2-EA67-434C-AD3C-7DC1ECE5A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47B2-EA67-434C-AD3C-7DC1ECE5A3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090A-0D4F-42DB-8C5F-D4BC4D8C592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7E61-3393-459F-8D2C-CCF7FA1BE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Building an Inclusive Community for Neurodivergent Students: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Grassroots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829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Tara Chandrasekhar, MD</a:t>
            </a:r>
          </a:p>
          <a:p>
            <a:r>
              <a:rPr lang="en-US" dirty="0">
                <a:solidFill>
                  <a:schemeClr val="bg1"/>
                </a:solidFill>
              </a:rPr>
              <a:t>Duke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125090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Leveraging Relationships Across Duke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Institutional Neurodiversity Initiative</a:t>
            </a:r>
          </a:p>
          <a:p>
            <a:r>
              <a:rPr lang="en-US" dirty="0">
                <a:solidFill>
                  <a:schemeClr val="bg1"/>
                </a:solidFill>
              </a:rPr>
              <a:t>Engagement with health system</a:t>
            </a:r>
          </a:p>
          <a:p>
            <a:r>
              <a:rPr lang="en-US" dirty="0">
                <a:solidFill>
                  <a:schemeClr val="bg1"/>
                </a:solidFill>
              </a:rPr>
              <a:t>Duke Autism Center Neurodiversity taskforce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344980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Ongoing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move beyond “one and done” trainings</a:t>
            </a:r>
          </a:p>
          <a:p>
            <a:r>
              <a:rPr lang="en-US" dirty="0">
                <a:solidFill>
                  <a:schemeClr val="bg1"/>
                </a:solidFill>
              </a:rPr>
              <a:t>How to assess the true impact of the work</a:t>
            </a:r>
          </a:p>
          <a:p>
            <a:r>
              <a:rPr lang="en-US" dirty="0">
                <a:solidFill>
                  <a:schemeClr val="bg1"/>
                </a:solidFill>
              </a:rPr>
              <a:t>How to ensure the work is sustainable as leaders come and go</a:t>
            </a:r>
          </a:p>
          <a:p>
            <a:r>
              <a:rPr lang="en-US" dirty="0">
                <a:solidFill>
                  <a:schemeClr val="bg1"/>
                </a:solidFill>
              </a:rPr>
              <a:t>How to better engage alumni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115333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A2F87"/>
          </a:solidFill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it Started</a:t>
            </a:r>
          </a:p>
          <a:p>
            <a:r>
              <a:rPr lang="en-US" dirty="0">
                <a:solidFill>
                  <a:schemeClr val="bg1"/>
                </a:solidFill>
              </a:rPr>
              <a:t>How it’s Going</a:t>
            </a:r>
          </a:p>
          <a:p>
            <a:r>
              <a:rPr lang="en-US" dirty="0">
                <a:solidFill>
                  <a:schemeClr val="bg1"/>
                </a:solidFill>
              </a:rPr>
              <a:t>What’s Next?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91" y="1486210"/>
            <a:ext cx="4690753" cy="4690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7937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33897"/>
            <a:ext cx="10515600" cy="786736"/>
          </a:xfrm>
          <a:solidFill>
            <a:srgbClr val="0A2F87"/>
          </a:solidFill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Neurodiversity at Duke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81" y="2288359"/>
            <a:ext cx="3571444" cy="4351338"/>
          </a:xfrm>
        </p:spPr>
      </p:pic>
      <p:sp>
        <p:nvSpPr>
          <p:cNvPr id="3" name="AutoShape 2" descr="Autism Goes to College (2019) - IM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35" y="3354836"/>
            <a:ext cx="2185926" cy="3284861"/>
          </a:xfrm>
          <a:prstGeom prst="rect">
            <a:avLst/>
          </a:prstGeom>
        </p:spPr>
      </p:pic>
      <p:pic>
        <p:nvPicPr>
          <p:cNvPr id="1030" name="Picture 6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41" y="3272424"/>
            <a:ext cx="2250664" cy="33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39" y="3035536"/>
            <a:ext cx="3604161" cy="3604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641" y="1770283"/>
            <a:ext cx="3637601" cy="126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Engaging Key Stakeholders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748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9310256" y="2452256"/>
            <a:ext cx="1274618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3828" y="2877190"/>
            <a:ext cx="98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14" name="Oval 13"/>
          <p:cNvSpPr/>
          <p:nvPr/>
        </p:nvSpPr>
        <p:spPr>
          <a:xfrm>
            <a:off x="10079182" y="3671456"/>
            <a:ext cx="1274618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14708" y="4096390"/>
            <a:ext cx="96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Alumni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132173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How It’s Going…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17 offices engaged</a:t>
            </a:r>
          </a:p>
          <a:p>
            <a:r>
              <a:rPr lang="en-US" dirty="0">
                <a:solidFill>
                  <a:schemeClr val="bg1"/>
                </a:solidFill>
              </a:rPr>
              <a:t>30+ outreach presentations</a:t>
            </a:r>
          </a:p>
          <a:p>
            <a:r>
              <a:rPr lang="en-US" dirty="0">
                <a:solidFill>
                  <a:schemeClr val="bg1"/>
                </a:solidFill>
              </a:rPr>
              <a:t>4 campus wide events</a:t>
            </a:r>
          </a:p>
          <a:p>
            <a:r>
              <a:rPr lang="en-US" dirty="0">
                <a:solidFill>
                  <a:schemeClr val="bg1"/>
                </a:solidFill>
              </a:rPr>
              <a:t>2 career summits</a:t>
            </a:r>
          </a:p>
          <a:p>
            <a:r>
              <a:rPr lang="en-US" dirty="0">
                <a:solidFill>
                  <a:schemeClr val="bg1"/>
                </a:solidFill>
              </a:rPr>
              <a:t>Presentations at conferences, 2 publications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280963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Student Leadership is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Consider how best to engage students</a:t>
            </a:r>
          </a:p>
          <a:p>
            <a:r>
              <a:rPr lang="en-US" dirty="0">
                <a:solidFill>
                  <a:schemeClr val="bg1"/>
                </a:solidFill>
              </a:rPr>
              <a:t>Value of student perspectives and feedback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Focus groups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Surveys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Panel discussion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Contributions to website content (resources, language)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96812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Campus Presentations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Don’t underestimate the power of students</a:t>
            </a:r>
          </a:p>
          <a:p>
            <a:r>
              <a:rPr lang="en-US" dirty="0">
                <a:solidFill>
                  <a:schemeClr val="bg1"/>
                </a:solidFill>
              </a:rPr>
              <a:t>“Neurodiversity 101” is useful– slides ready to go</a:t>
            </a:r>
          </a:p>
          <a:p>
            <a:r>
              <a:rPr lang="en-US" dirty="0">
                <a:solidFill>
                  <a:schemeClr val="bg1"/>
                </a:solidFill>
              </a:rPr>
              <a:t>Build a core team of presenters</a:t>
            </a:r>
          </a:p>
          <a:p>
            <a:r>
              <a:rPr lang="en-US" dirty="0">
                <a:solidFill>
                  <a:schemeClr val="bg1"/>
                </a:solidFill>
              </a:rPr>
              <a:t>Offer concrete tips to faculty/staff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425882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Build a Resource Library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Website (library, events)</a:t>
            </a:r>
          </a:p>
          <a:p>
            <a:r>
              <a:rPr lang="en-US" dirty="0">
                <a:solidFill>
                  <a:schemeClr val="bg1"/>
                </a:solidFill>
              </a:rPr>
              <a:t>Tip sheets</a:t>
            </a:r>
          </a:p>
          <a:p>
            <a:r>
              <a:rPr lang="en-US" dirty="0">
                <a:solidFill>
                  <a:schemeClr val="bg1"/>
                </a:solidFill>
              </a:rPr>
              <a:t>Videos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75535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What about Funding???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Internal and External Grants</a:t>
            </a:r>
          </a:p>
          <a:p>
            <a:r>
              <a:rPr lang="en-US" dirty="0">
                <a:solidFill>
                  <a:schemeClr val="bg1"/>
                </a:solidFill>
              </a:rPr>
              <a:t>Sponsorships</a:t>
            </a:r>
          </a:p>
          <a:p>
            <a:r>
              <a:rPr lang="en-US" dirty="0">
                <a:solidFill>
                  <a:schemeClr val="bg1"/>
                </a:solidFill>
              </a:rPr>
              <a:t>Alumni gifts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Volunteering vs. incorporating into current roles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4905213"/>
            <a:ext cx="3200400" cy="1828800"/>
          </a:xfrm>
          <a:prstGeom prst="rect">
            <a:avLst/>
          </a:prstGeom>
          <a:solidFill>
            <a:srgbClr val="0A2F87"/>
          </a:solidFill>
        </p:spPr>
      </p:pic>
    </p:spTree>
    <p:extLst>
      <p:ext uri="{BB962C8B-B14F-4D97-AF65-F5344CB8AC3E}">
        <p14:creationId xmlns:p14="http://schemas.microsoft.com/office/powerpoint/2010/main" val="1994535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49515ad6-681e-4b25-aec3-28b32edd3106"/>
  <p:tag name="SLIDO_EVENT_SECTION_UUID" val="3c7d17ed-aa2b-4d90-a37f-d6abed9e9cd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328</Words>
  <Application>Microsoft Office PowerPoint</Application>
  <PresentationFormat>Widescreen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Building an Inclusive Community for Neurodivergent Students:  A Grassroots Approach</vt:lpstr>
      <vt:lpstr>Agenda</vt:lpstr>
      <vt:lpstr>Neurodiversity at Duke</vt:lpstr>
      <vt:lpstr>Engaging Key Stakeholders</vt:lpstr>
      <vt:lpstr>How It’s Going…</vt:lpstr>
      <vt:lpstr>Student Leadership is Key</vt:lpstr>
      <vt:lpstr>Campus Presentations </vt:lpstr>
      <vt:lpstr> Build a Resource Library </vt:lpstr>
      <vt:lpstr>What about Funding???</vt:lpstr>
      <vt:lpstr>Leveraging Relationships Across Duke</vt:lpstr>
      <vt:lpstr>Ongoing Questions</vt:lpstr>
    </vt:vector>
  </TitlesOfParts>
  <Company>Duke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Inclusive Community for Neurodivergent Students</dc:title>
  <dc:creator>Dr Tara Chandrasekhar</dc:creator>
  <cp:lastModifiedBy>Friesen, Emma</cp:lastModifiedBy>
  <cp:revision>13</cp:revision>
  <dcterms:created xsi:type="dcterms:W3CDTF">2023-11-13T19:59:50Z</dcterms:created>
  <dcterms:modified xsi:type="dcterms:W3CDTF">2023-11-15T16:14:40Z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1.7.1.4619</vt:lpwstr>
  </property>
</Properties>
</file>